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56" r:id="rId9"/>
    <p:sldId id="358" r:id="rId10"/>
    <p:sldId id="335" r:id="rId11"/>
    <p:sldId id="336" r:id="rId12"/>
    <p:sldId id="384" r:id="rId13"/>
    <p:sldId id="385" r:id="rId14"/>
    <p:sldId id="3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5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2022-09-14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2022-09-14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2022-09-14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2022-09-14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tree/main/proposals/deliverable-proposals" TargetMode="External"/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eg"/><Relationship Id="rId7" Type="http://schemas.openxmlformats.org/officeDocument/2006/relationships/hyperlink" Target="https://netzo.io/" TargetMode="External"/><Relationship Id="rId12" Type="http://schemas.openxmlformats.org/officeDocument/2006/relationships/image" Target="../media/image21.png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Status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10 March</a:t>
            </a:r>
            <a:r>
              <a:rPr lang="en-US" noProof="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</a:t>
            </a:r>
            <a:r>
              <a:rPr lang="en-US" dirty="0"/>
              <a:t>Aug</a:t>
            </a:r>
            <a:r>
              <a:rPr lang="en-US" noProof="0" dirty="0"/>
              <a:t> 29-Sept 2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r>
              <a:rPr lang="en-US" noProof="0" dirty="0"/>
              <a:t>, </a:t>
            </a:r>
            <a:r>
              <a:rPr lang="en-US" noProof="0" dirty="0" err="1"/>
              <a:t>TinyIoT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New Charters/New Deliverables/Updates to existing specifications</a:t>
            </a:r>
          </a:p>
          <a:p>
            <a:pPr lvl="1"/>
            <a:r>
              <a:rPr lang="en-US" dirty="0"/>
              <a:t>Geolocation, Onboarding, Historical data: </a:t>
            </a:r>
            <a:r>
              <a:rPr lang="en-US" dirty="0">
                <a:hlinkClick r:id="rId3"/>
              </a:rPr>
              <a:t>proposals/deliverable-proposals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2022-09-14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2D7A5F-2C4B-5A48-A98D-863142CC0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7771" y="1690688"/>
            <a:ext cx="1841468" cy="2261452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BE23647B-DF2A-28AD-CDF2-26AFF0A5D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5120" y="1159423"/>
            <a:ext cx="3238927" cy="2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Some Possible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11480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C29E6-0FFA-D0F5-369D-8EF485D1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185332"/>
            <a:ext cx="6928014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1396</Words>
  <Application>Microsoft Macintosh PowerPoint</Application>
  <PresentationFormat>Widescreen</PresentationFormat>
  <Paragraphs>325</Paragraphs>
  <Slides>14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Status Update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Discussion: Some Possible Next Steps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52</cp:revision>
  <dcterms:created xsi:type="dcterms:W3CDTF">2020-06-08T01:23:04Z</dcterms:created>
  <dcterms:modified xsi:type="dcterms:W3CDTF">2022-09-14T13:30:31Z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